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0" r:id="rId6"/>
    <p:sldId id="279" r:id="rId7"/>
    <p:sldId id="283" r:id="rId8"/>
    <p:sldId id="271" r:id="rId9"/>
    <p:sldId id="272" r:id="rId10"/>
    <p:sldId id="273" r:id="rId11"/>
    <p:sldId id="274" r:id="rId12"/>
    <p:sldId id="275" r:id="rId13"/>
    <p:sldId id="277" r:id="rId14"/>
    <p:sldId id="276" r:id="rId15"/>
    <p:sldId id="278" r:id="rId16"/>
    <p:sldId id="280" r:id="rId17"/>
    <p:sldId id="286" r:id="rId18"/>
    <p:sldId id="293" r:id="rId19"/>
    <p:sldId id="281" r:id="rId20"/>
    <p:sldId id="285" r:id="rId21"/>
    <p:sldId id="287" r:id="rId22"/>
    <p:sldId id="288" r:id="rId23"/>
    <p:sldId id="289" r:id="rId24"/>
    <p:sldId id="290" r:id="rId25"/>
    <p:sldId id="291" r:id="rId26"/>
    <p:sldId id="284" r:id="rId27"/>
    <p:sldId id="292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211">
          <p15:clr>
            <a:srgbClr val="A4A3A4"/>
          </p15:clr>
        </p15:guide>
        <p15:guide id="3" pos="7423">
          <p15:clr>
            <a:srgbClr val="A4A3A4"/>
          </p15:clr>
        </p15:guide>
        <p15:guide id="4" orient="horz" pos="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540" y="72"/>
      </p:cViewPr>
      <p:guideLst>
        <p:guide orient="horz" pos="595"/>
        <p:guide pos="211"/>
        <p:guide pos="7423"/>
        <p:guide orient="horz" pos="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055794-9B30-C643-AFFE-804292E41D08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DFB8CB-CE0F-BC4F-86BB-211563F6F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DABA2B-0A1E-9240-B9B6-09FA40BDFA2E}" type="datetimeFigureOut">
              <a:rPr lang="en-US"/>
              <a:pPr>
                <a:defRPr/>
              </a:pPr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70F38E-81F3-B14A-8C05-8130B15E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65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6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2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337" y="1412875"/>
            <a:ext cx="3932237" cy="1124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337" y="2713383"/>
            <a:ext cx="3932237" cy="33693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404851" y="1412875"/>
            <a:ext cx="7423611" cy="46704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2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 smtClean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936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 smtClean="0">
                <a:solidFill>
                  <a:schemeClr val="bg1"/>
                </a:solidFill>
              </a:rPr>
              <a:t>Thank you</a:t>
            </a:r>
          </a:p>
          <a:p>
            <a:pPr>
              <a:defRPr/>
            </a:pPr>
            <a:r>
              <a:rPr lang="en-US" altLang="x-none" sz="2400" dirty="0" smtClean="0">
                <a:solidFill>
                  <a:schemeClr val="bg1"/>
                </a:solidFill>
              </a:rPr>
              <a:t>For more information </a:t>
            </a:r>
            <a:br>
              <a:rPr lang="en-US" altLang="x-none" sz="2400" dirty="0" smtClean="0">
                <a:solidFill>
                  <a:schemeClr val="bg1"/>
                </a:solidFill>
              </a:rPr>
            </a:br>
            <a:r>
              <a:rPr lang="en-US" altLang="x-none" sz="2400" b="1" dirty="0" smtClean="0">
                <a:solidFill>
                  <a:schemeClr val="bg1"/>
                </a:solidFill>
              </a:rPr>
              <a:t>visit </a:t>
            </a:r>
            <a:r>
              <a:rPr lang="en-US" altLang="x-none" sz="2400" b="1" dirty="0" err="1" smtClean="0">
                <a:solidFill>
                  <a:schemeClr val="bg1"/>
                </a:solidFill>
              </a:rPr>
              <a:t>www.hull.ac.uk</a:t>
            </a:r>
            <a:endParaRPr lang="en-US" altLang="x-none" sz="2400" b="1" dirty="0" smtClean="0">
              <a:solidFill>
                <a:schemeClr val="bg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377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608915" y="2506008"/>
            <a:ext cx="4059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defRPr/>
            </a:pPr>
            <a:r>
              <a:rPr lang="en-US" altLang="x-none" sz="7200" dirty="0" smtClean="0">
                <a:solidFill>
                  <a:schemeClr val="bg1"/>
                </a:solidFill>
              </a:rPr>
              <a:t>Thank you</a:t>
            </a:r>
          </a:p>
          <a:p>
            <a:pPr>
              <a:defRPr/>
            </a:pPr>
            <a:r>
              <a:rPr lang="en-US" altLang="x-none" sz="2400" dirty="0" smtClean="0">
                <a:solidFill>
                  <a:schemeClr val="bg1"/>
                </a:solidFill>
              </a:rPr>
              <a:t>For more information </a:t>
            </a:r>
            <a:br>
              <a:rPr lang="en-US" altLang="x-none" sz="2400" dirty="0" smtClean="0">
                <a:solidFill>
                  <a:schemeClr val="bg1"/>
                </a:solidFill>
              </a:rPr>
            </a:br>
            <a:r>
              <a:rPr lang="en-US" altLang="x-none" sz="2400" b="1" dirty="0" smtClean="0">
                <a:solidFill>
                  <a:schemeClr val="bg1"/>
                </a:solidFill>
              </a:rPr>
              <a:t>visit </a:t>
            </a:r>
            <a:r>
              <a:rPr lang="en-US" altLang="x-none" sz="2400" b="1" dirty="0" err="1" smtClean="0">
                <a:solidFill>
                  <a:schemeClr val="bg1"/>
                </a:solidFill>
              </a:rPr>
              <a:t>www.hull.ac.uk</a:t>
            </a:r>
            <a:endParaRPr lang="en-US" altLang="x-none" sz="2400" b="1" dirty="0" smtClean="0">
              <a:solidFill>
                <a:schemeClr val="bg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20" y="2413000"/>
            <a:ext cx="4356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91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3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944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with cap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984875" y="226142"/>
            <a:ext cx="6030913" cy="64106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483510"/>
            <a:ext cx="5690809" cy="28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8592" y="4634859"/>
            <a:ext cx="5008982" cy="13303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6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437481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31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47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image with logo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258528"/>
            <a:ext cx="12192000" cy="5599471"/>
          </a:xfrm>
        </p:spPr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4103688"/>
            <a:ext cx="644525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30200"/>
            <a:ext cx="13160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34963" y="1412875"/>
            <a:ext cx="10333037" cy="102221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34963" y="2601119"/>
            <a:ext cx="1033303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203558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550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53436" y="1408732"/>
            <a:ext cx="1141449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353436" y="3212300"/>
            <a:ext cx="11414494" cy="325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</p:spTree>
    <p:extLst>
      <p:ext uri="{BB962C8B-B14F-4D97-AF65-F5344CB8AC3E}">
        <p14:creationId xmlns:p14="http://schemas.microsoft.com/office/powerpoint/2010/main" val="83713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9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4013" y="1408113"/>
            <a:ext cx="11414125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4013" y="3211513"/>
            <a:ext cx="1141412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pic>
        <p:nvPicPr>
          <p:cNvPr id="1028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15913"/>
            <a:ext cx="1316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Troublesome Tanks.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Grey s.grey@hull.ac.uk</a:t>
            </a:r>
          </a:p>
          <a:p>
            <a:r>
              <a:rPr lang="en-US" dirty="0" smtClean="0"/>
              <a:t>David Parker d.j.parker@hull.ac.uk</a:t>
            </a:r>
          </a:p>
          <a:p>
            <a:endParaRPr lang="en-US" dirty="0"/>
          </a:p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School of Engineering and Computer Science</a:t>
            </a:r>
          </a:p>
          <a:p>
            <a:r>
              <a:rPr lang="en-US" dirty="0" smtClean="0"/>
              <a:t>University of Hull, U.K.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6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504" y="2991374"/>
            <a:ext cx="3496634" cy="3485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Game Jam 2014: Disruption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3830" y="3690223"/>
            <a:ext cx="2811203" cy="2087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3403065"/>
            <a:ext cx="4579156" cy="26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1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Alt Dev Ctrl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Didn’t quite work – was awarded “most </a:t>
            </a:r>
            <a:r>
              <a:rPr lang="en-GB" dirty="0" err="1"/>
              <a:t>ambituous</a:t>
            </a:r>
            <a:r>
              <a:rPr lang="en-GB" dirty="0"/>
              <a:t> failure</a:t>
            </a:r>
            <a:r>
              <a:rPr lang="en-GB" dirty="0" smtClean="0"/>
              <a:t>” at GGJ 2014</a:t>
            </a:r>
          </a:p>
          <a:p>
            <a:r>
              <a:rPr lang="en-GB" dirty="0" smtClean="0"/>
              <a:t>Made the controller work</a:t>
            </a:r>
          </a:p>
          <a:p>
            <a:r>
              <a:rPr lang="en-GB" dirty="0" smtClean="0"/>
              <a:t>Exhibited in the alternative controller exhibition at GDC 2016, San Francisco</a:t>
            </a:r>
          </a:p>
          <a:p>
            <a:r>
              <a:rPr lang="en-GB" dirty="0" smtClean="0"/>
              <a:t>Lots of good feedback</a:t>
            </a:r>
          </a:p>
        </p:txBody>
      </p:sp>
    </p:spTree>
    <p:extLst>
      <p:ext uri="{BB962C8B-B14F-4D97-AF65-F5344CB8AC3E}">
        <p14:creationId xmlns:p14="http://schemas.microsoft.com/office/powerpoint/2010/main" val="234991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Three Thing Game 2017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3211513"/>
            <a:ext cx="5428601" cy="3259137"/>
          </a:xfrm>
        </p:spPr>
        <p:txBody>
          <a:bodyPr/>
          <a:lstStyle/>
          <a:p>
            <a:r>
              <a:rPr lang="en-GB" dirty="0" smtClean="0"/>
              <a:t>Some Trouble Tanks</a:t>
            </a:r>
          </a:p>
          <a:p>
            <a:r>
              <a:rPr lang="en-GB" dirty="0" smtClean="0"/>
              <a:t>Repurposed the controllers</a:t>
            </a:r>
          </a:p>
          <a:p>
            <a:r>
              <a:rPr lang="en-GB" dirty="0" smtClean="0"/>
              <a:t>Proof of concept seemed to work well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73" y="1800001"/>
            <a:ext cx="6082881" cy="45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9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Controller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4" y="3211513"/>
            <a:ext cx="6330122" cy="3259137"/>
          </a:xfrm>
        </p:spPr>
        <p:txBody>
          <a:bodyPr/>
          <a:lstStyle/>
          <a:p>
            <a:r>
              <a:rPr lang="en-GB" dirty="0" smtClean="0"/>
              <a:t>Runs from an Arduino board</a:t>
            </a:r>
          </a:p>
          <a:p>
            <a:pPr lvl="1"/>
            <a:r>
              <a:rPr lang="en-GB" dirty="0" smtClean="0"/>
              <a:t>Uses resistances to identify control parts</a:t>
            </a:r>
          </a:p>
          <a:p>
            <a:r>
              <a:rPr lang="en-GB" dirty="0" smtClean="0"/>
              <a:t>One controller takes around 7-11 hours to print</a:t>
            </a:r>
          </a:p>
          <a:p>
            <a:r>
              <a:rPr lang="en-GB" dirty="0" smtClean="0"/>
              <a:t>Fab lab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62" y="2369713"/>
            <a:ext cx="5057104" cy="37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20170607_12115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2890" y="1408113"/>
            <a:ext cx="8211290" cy="4618568"/>
          </a:xfrm>
        </p:spPr>
      </p:pic>
    </p:spTree>
    <p:extLst>
      <p:ext uri="{BB962C8B-B14F-4D97-AF65-F5344CB8AC3E}">
        <p14:creationId xmlns:p14="http://schemas.microsoft.com/office/powerpoint/2010/main" val="15818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Rule of Three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3211513"/>
            <a:ext cx="3651317" cy="325913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The Fates</a:t>
            </a:r>
          </a:p>
          <a:p>
            <a:pPr marL="0" indent="0">
              <a:buNone/>
            </a:pPr>
            <a:r>
              <a:rPr lang="en-GB" dirty="0" smtClean="0"/>
              <a:t>(The) Star Wars Trilogy</a:t>
            </a:r>
          </a:p>
          <a:p>
            <a:pPr marL="0" indent="0">
              <a:buNone/>
            </a:pPr>
            <a:r>
              <a:rPr lang="en-GB" dirty="0" smtClean="0"/>
              <a:t>Freud’s Personalities</a:t>
            </a:r>
          </a:p>
          <a:p>
            <a:pPr marL="0" indent="0">
              <a:buNone/>
            </a:pPr>
            <a:r>
              <a:rPr lang="en-GB" dirty="0" smtClean="0"/>
              <a:t>Ear Bones</a:t>
            </a:r>
          </a:p>
          <a:p>
            <a:pPr marL="0" indent="0">
              <a:buNone/>
            </a:pPr>
            <a:r>
              <a:rPr lang="en-GB" dirty="0" smtClean="0"/>
              <a:t>Bronte Sisters</a:t>
            </a:r>
          </a:p>
          <a:p>
            <a:pPr marL="0" indent="0">
              <a:buNone/>
            </a:pPr>
            <a:r>
              <a:rPr lang="en-GB" dirty="0" smtClean="0"/>
              <a:t>Columbus’ Ships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235416" y="3252677"/>
            <a:ext cx="3651317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dirty="0" smtClean="0"/>
              <a:t>A 3 Piece Suit</a:t>
            </a:r>
          </a:p>
          <a:p>
            <a:pPr marL="0" indent="0">
              <a:buFont typeface="Arial" charset="0"/>
              <a:buNone/>
            </a:pPr>
            <a:r>
              <a:rPr lang="en-GB" dirty="0" smtClean="0"/>
              <a:t>Destiny’s Child</a:t>
            </a:r>
          </a:p>
          <a:p>
            <a:pPr marL="0" indent="0">
              <a:buFont typeface="Arial" charset="0"/>
              <a:buNone/>
            </a:pPr>
            <a:r>
              <a:rPr lang="en-GB" dirty="0" smtClean="0"/>
              <a:t>The Bee Gees</a:t>
            </a:r>
          </a:p>
          <a:p>
            <a:pPr marL="0" indent="0">
              <a:buFont typeface="Arial" charset="0"/>
              <a:buNone/>
            </a:pPr>
            <a:r>
              <a:rPr lang="en-GB" dirty="0" smtClean="0"/>
              <a:t>Primary Colour</a:t>
            </a:r>
          </a:p>
          <a:p>
            <a:pPr marL="0" indent="0">
              <a:buFont typeface="Arial" charset="0"/>
              <a:buNone/>
            </a:pPr>
            <a:r>
              <a:rPr lang="en-GB" dirty="0" smtClean="0"/>
              <a:t>Gryffindor Trio</a:t>
            </a:r>
          </a:p>
          <a:p>
            <a:pPr marL="0" indent="0">
              <a:buFont typeface="Arial" charset="0"/>
              <a:buNone/>
            </a:pPr>
            <a:r>
              <a:rPr lang="en-GB" dirty="0" smtClean="0"/>
              <a:t>Indiana Jones Trilogy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91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Troublesome Tanks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Ideally work in teams of 3</a:t>
            </a:r>
          </a:p>
          <a:p>
            <a:r>
              <a:rPr lang="en-GB" dirty="0" smtClean="0"/>
              <a:t>One drives tank tracks forwards and backwards</a:t>
            </a:r>
          </a:p>
          <a:p>
            <a:r>
              <a:rPr lang="en-GB" dirty="0" smtClean="0"/>
              <a:t>One rotates the turret and fires the cannon</a:t>
            </a:r>
          </a:p>
          <a:p>
            <a:r>
              <a:rPr lang="en-GB" dirty="0" smtClean="0"/>
              <a:t>One keeps all the other controls powered up</a:t>
            </a:r>
          </a:p>
          <a:p>
            <a:r>
              <a:rPr lang="en-GB" dirty="0" smtClean="0"/>
              <a:t>Arena based combat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3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question for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it good for?</a:t>
            </a:r>
          </a:p>
          <a:p>
            <a:pPr lvl="1"/>
            <a:r>
              <a:rPr lang="en-GB" dirty="0" smtClean="0"/>
              <a:t>Recruitment tool?</a:t>
            </a:r>
          </a:p>
          <a:p>
            <a:pPr lvl="1"/>
            <a:r>
              <a:rPr lang="en-GB" dirty="0" smtClean="0"/>
              <a:t>Ice breaker?</a:t>
            </a:r>
          </a:p>
          <a:p>
            <a:pPr lvl="1"/>
            <a:r>
              <a:rPr lang="en-GB" dirty="0" smtClean="0"/>
              <a:t>Team building tool?</a:t>
            </a:r>
          </a:p>
          <a:p>
            <a:pPr lvl="1"/>
            <a:r>
              <a:rPr lang="en-GB" dirty="0" smtClean="0"/>
              <a:t>What else?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 time!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15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01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Regroup and </a:t>
            </a:r>
            <a:r>
              <a:rPr lang="en-GB" dirty="0" err="1" smtClean="0"/>
              <a:t>Strategise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10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7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Creativity from Constraints</a:t>
            </a:r>
          </a:p>
          <a:p>
            <a:r>
              <a:rPr lang="en-GB" dirty="0" smtClean="0"/>
              <a:t>Form Groups &amp; Play Troublesome Tanks</a:t>
            </a:r>
          </a:p>
          <a:p>
            <a:r>
              <a:rPr lang="en-GB" dirty="0"/>
              <a:t>Discussion of strategy in </a:t>
            </a:r>
            <a:r>
              <a:rPr lang="en-GB" dirty="0" smtClean="0"/>
              <a:t>groups</a:t>
            </a:r>
          </a:p>
          <a:p>
            <a:r>
              <a:rPr lang="en-GB" dirty="0" smtClean="0"/>
              <a:t>Play through again</a:t>
            </a:r>
          </a:p>
          <a:p>
            <a:r>
              <a:rPr lang="en-GB" dirty="0" smtClean="0"/>
              <a:t>Discussion </a:t>
            </a:r>
            <a:r>
              <a:rPr lang="en-GB" dirty="0"/>
              <a:t>of </a:t>
            </a:r>
            <a:r>
              <a:rPr lang="en-GB" dirty="0" smtClean="0"/>
              <a:t>improvements as groups</a:t>
            </a:r>
          </a:p>
          <a:p>
            <a:r>
              <a:rPr lang="en-GB" dirty="0" smtClean="0"/>
              <a:t>Report Back &amp; Questions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989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to the front!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15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56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Survey the battlefield!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15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4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15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773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679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Creativity from Constraints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72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Games at Hull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Highly respected masters</a:t>
            </a:r>
          </a:p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Course to be accredited by skillset</a:t>
            </a:r>
          </a:p>
          <a:p>
            <a:r>
              <a:rPr lang="en-GB" dirty="0" smtClean="0"/>
              <a:t>Excellent track record for employment in Games industry</a:t>
            </a:r>
          </a:p>
          <a:p>
            <a:r>
              <a:rPr lang="en-GB" dirty="0" smtClean="0"/>
              <a:t>Lecturers are frustrated games developers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14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Jams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2876662"/>
            <a:ext cx="11414125" cy="3259137"/>
          </a:xfrm>
        </p:spPr>
        <p:txBody>
          <a:bodyPr/>
          <a:lstStyle/>
          <a:p>
            <a:r>
              <a:rPr lang="en-GB" dirty="0" smtClean="0"/>
              <a:t>October 2010 “XNA Mad Game Development”</a:t>
            </a:r>
          </a:p>
          <a:p>
            <a:r>
              <a:rPr lang="en-GB" dirty="0" smtClean="0"/>
              <a:t>8 Page Feature in 360 Magazine</a:t>
            </a:r>
          </a:p>
          <a:p>
            <a:r>
              <a:rPr lang="en-GB" dirty="0" smtClean="0"/>
              <a:t>Everyone made “Destruction Golf”</a:t>
            </a:r>
          </a:p>
          <a:p>
            <a:r>
              <a:rPr lang="en-GB" dirty="0" smtClean="0"/>
              <a:t>It was a great first game jam!</a:t>
            </a:r>
          </a:p>
          <a:p>
            <a:r>
              <a:rPr lang="en-GB" dirty="0" smtClean="0"/>
              <a:t>but output lacked diversity</a:t>
            </a:r>
          </a:p>
          <a:p>
            <a:r>
              <a:rPr lang="en-GB" dirty="0" smtClean="0"/>
              <a:t>it was easy to make negative comparisons between teams</a:t>
            </a:r>
          </a:p>
        </p:txBody>
      </p:sp>
    </p:spTree>
    <p:extLst>
      <p:ext uri="{BB962C8B-B14F-4D97-AF65-F5344CB8AC3E}">
        <p14:creationId xmlns:p14="http://schemas.microsoft.com/office/powerpoint/2010/main" val="183826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Three Thing Game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3211513"/>
            <a:ext cx="6269525" cy="3259137"/>
          </a:xfrm>
        </p:spPr>
        <p:txBody>
          <a:bodyPr/>
          <a:lstStyle/>
          <a:p>
            <a:r>
              <a:rPr lang="en-GB" dirty="0" smtClean="0"/>
              <a:t>Each team gets three “things” to base their game around</a:t>
            </a:r>
          </a:p>
          <a:p>
            <a:r>
              <a:rPr lang="en-GB" dirty="0" smtClean="0"/>
              <a:t>This diversity encourages creativity</a:t>
            </a:r>
          </a:p>
          <a:p>
            <a:r>
              <a:rPr lang="en-GB" dirty="0" smtClean="0"/>
              <a:t>Try to give some agency to “thing” selection</a:t>
            </a:r>
          </a:p>
          <a:p>
            <a:r>
              <a:rPr lang="en-GB" dirty="0" smtClean="0"/>
              <a:t>Encourage students to integrate “things” as core mechanics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421" y="3004532"/>
            <a:ext cx="5145664" cy="31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9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Spooky Elephant est. 2012(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3211513"/>
            <a:ext cx="7711464" cy="3259137"/>
          </a:xfrm>
        </p:spPr>
        <p:txBody>
          <a:bodyPr/>
          <a:lstStyle/>
          <a:p>
            <a:r>
              <a:rPr lang="en-GB" dirty="0" smtClean="0"/>
              <a:t>We found teams were getting better and better to the point that they were publishing games</a:t>
            </a:r>
          </a:p>
          <a:p>
            <a:r>
              <a:rPr lang="en-GB" dirty="0" smtClean="0"/>
              <a:t>Spooky Elephant is a brand that we develop games under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10" y="1408113"/>
            <a:ext cx="3387592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Global Game Jam 2013: Super </a:t>
            </a:r>
            <a:r>
              <a:rPr lang="en-GB" dirty="0" err="1" smtClean="0"/>
              <a:t>Heartotron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2733675"/>
            <a:ext cx="6357449" cy="3736975"/>
          </a:xfrm>
        </p:spPr>
        <p:txBody>
          <a:bodyPr/>
          <a:lstStyle/>
          <a:p>
            <a:r>
              <a:rPr lang="en-GB" dirty="0" smtClean="0"/>
              <a:t>Theme </a:t>
            </a:r>
            <a:r>
              <a:rPr lang="en-GB" i="1" dirty="0" smtClean="0"/>
              <a:t>“The sound of a heart beat”</a:t>
            </a:r>
          </a:p>
          <a:p>
            <a:pPr lvl="1"/>
            <a:r>
              <a:rPr lang="en-GB" dirty="0" smtClean="0"/>
              <a:t>A creative solution to create an international theme</a:t>
            </a:r>
          </a:p>
          <a:p>
            <a:r>
              <a:rPr lang="en-GB" dirty="0" smtClean="0"/>
              <a:t>Used Oximeter to measure players heartbeat and use it as a mechanic in the game</a:t>
            </a:r>
          </a:p>
          <a:p>
            <a:r>
              <a:rPr lang="en-GB" dirty="0" smtClean="0"/>
              <a:t>Released an altered version to the Windows Store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70" y="3040914"/>
            <a:ext cx="4847561" cy="30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Global Game Jam 2014: Disruption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3" y="2733675"/>
            <a:ext cx="11414125" cy="3736975"/>
          </a:xfrm>
        </p:spPr>
        <p:txBody>
          <a:bodyPr/>
          <a:lstStyle/>
          <a:p>
            <a:r>
              <a:rPr lang="en-GB" dirty="0" smtClean="0"/>
              <a:t>Theme: </a:t>
            </a:r>
            <a:r>
              <a:rPr lang="en-GB" i="1" dirty="0" smtClean="0"/>
              <a:t>“We don’t see things as they are, we see them as we are”</a:t>
            </a:r>
          </a:p>
          <a:p>
            <a:r>
              <a:rPr lang="en-GB" dirty="0" smtClean="0"/>
              <a:t>Diversifier: </a:t>
            </a:r>
            <a:r>
              <a:rPr lang="en-GB" i="1" dirty="0" err="1" smtClean="0"/>
              <a:t>Hackontroller</a:t>
            </a:r>
            <a:r>
              <a:rPr lang="en-GB" i="1" dirty="0"/>
              <a:t>.</a:t>
            </a:r>
            <a:r>
              <a:rPr lang="en-GB" dirty="0"/>
              <a:t> The game must use a custom controller invented by the team, or use an existing controller in unconventional manner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 48 hours created two “symbiotic” games and a custom controller to play them</a:t>
            </a:r>
          </a:p>
        </p:txBody>
      </p:sp>
    </p:spTree>
    <p:extLst>
      <p:ext uri="{BB962C8B-B14F-4D97-AF65-F5344CB8AC3E}">
        <p14:creationId xmlns:p14="http://schemas.microsoft.com/office/powerpoint/2010/main" val="111709754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Hul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H powerpoint Template" id="{1782525B-2C9A-3D4B-884C-4EFFA0E350A8}" vid="{7076B3EB-AE3E-4E45-8263-D65EE85AC5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E50676A51E5468642D2ADD9403D9C" ma:contentTypeVersion="0" ma:contentTypeDescription="Create a new document." ma:contentTypeScope="" ma:versionID="2a479cc587dce514386f67702654a09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CB7929-4DB5-40D0-B969-CC93F83EB2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C52AD93-3376-4274-AACC-40676C1BC34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4D749A-3CAE-438E-AD73-02B921E8A8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NAG_SJG_Approaches_to_engagement</Template>
  <TotalTime>527</TotalTime>
  <Words>474</Words>
  <Application>Microsoft Office PowerPoint</Application>
  <PresentationFormat>Widescreen</PresentationFormat>
  <Paragraphs>95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University of Hull Theme</vt:lpstr>
      <vt:lpstr>Troublesome Tanks. </vt:lpstr>
      <vt:lpstr>Roadmap</vt:lpstr>
      <vt:lpstr>Creativity from Constraints</vt:lpstr>
      <vt:lpstr>Games at Hull</vt:lpstr>
      <vt:lpstr>Game Jams</vt:lpstr>
      <vt:lpstr>Three Thing Game</vt:lpstr>
      <vt:lpstr>Spooky Elephant est. 2012(ish)</vt:lpstr>
      <vt:lpstr>Global Game Jam 2013: Super Heartotron</vt:lpstr>
      <vt:lpstr>Global Game Jam 2014: Disruption</vt:lpstr>
      <vt:lpstr>Global Game Jam 2014: Disruption</vt:lpstr>
      <vt:lpstr>Alt Dev Ctrl</vt:lpstr>
      <vt:lpstr>Three Thing Game 2017</vt:lpstr>
      <vt:lpstr>Controller Information</vt:lpstr>
      <vt:lpstr>PowerPoint Presentation</vt:lpstr>
      <vt:lpstr>Rule of Three</vt:lpstr>
      <vt:lpstr>Troublesome Tanks</vt:lpstr>
      <vt:lpstr>A question for you</vt:lpstr>
      <vt:lpstr>Play time!</vt:lpstr>
      <vt:lpstr>Regroup and Strategise!</vt:lpstr>
      <vt:lpstr>Back to the front!</vt:lpstr>
      <vt:lpstr>Survey the battlefield!</vt:lpstr>
      <vt:lpstr>Share!</vt:lpstr>
      <vt:lpstr>Questions?</vt:lpstr>
      <vt:lpstr>PowerPoint Presentation</vt:lpstr>
    </vt:vector>
  </TitlesOfParts>
  <Company>University of Hull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Measuring Attendance and Engagement.</dc:title>
  <dc:creator>Neil Gordon</dc:creator>
  <cp:lastModifiedBy>David Parker</cp:lastModifiedBy>
  <cp:revision>28</cp:revision>
  <dcterms:created xsi:type="dcterms:W3CDTF">2017-06-21T12:03:02Z</dcterms:created>
  <dcterms:modified xsi:type="dcterms:W3CDTF">2017-07-13T12:14:57Z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0x0101004B9E50676A51E5468642D2ADD9403D9C</vt:lpwstr>
  </property>
</Properties>
</file>